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Montserrat Medium"/>
      <p:regular r:id="rId16"/>
      <p:bold r:id="rId17"/>
      <p:italic r:id="rId18"/>
      <p:boldItalic r:id="rId19"/>
    </p:embeddedFont>
    <p:embeddedFont>
      <p:font typeface="Montserrat ExtraBold"/>
      <p:bold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.fntdata"/><Relationship Id="rId21" Type="http://schemas.openxmlformats.org/officeDocument/2006/relationships/font" Target="fonts/MontserratExtra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MontserratMedium-bold.fntdata"/><Relationship Id="rId16" Type="http://schemas.openxmlformats.org/officeDocument/2006/relationships/font" Target="fonts/MontserratMedium-regular.fntdata"/><Relationship Id="rId19" Type="http://schemas.openxmlformats.org/officeDocument/2006/relationships/font" Target="fonts/MontserratMedium-boldItalic.fntdata"/><Relationship Id="rId18" Type="http://schemas.openxmlformats.org/officeDocument/2006/relationships/font" Target="fonts/Montserrat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6f914c14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6f914c14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998b87785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998b87785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998b87785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998b87785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998b87785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998b87785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998b87785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998b87785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>
                <a:latin typeface="Montserrat Medium"/>
                <a:ea typeface="Montserrat Medium"/>
                <a:cs typeface="Montserrat Medium"/>
                <a:sym typeface="Montserrat Medium"/>
              </a:rPr>
              <a:t>getElementsByClassName</a:t>
            </a:r>
            <a:r>
              <a:rPr b="0" lang="en-GB">
                <a:latin typeface="Montserrat Medium"/>
                <a:ea typeface="Montserrat Medium"/>
                <a:cs typeface="Montserrat Medium"/>
                <a:sym typeface="Montserrat Medium"/>
              </a:rPr>
              <a:t>() method</a:t>
            </a:r>
            <a:endParaRPr b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578300" y="14863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getElementByID()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getElementByName()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getElementByTagName()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463025" y="473850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Methods we learned so far 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930325" y="1388025"/>
            <a:ext cx="53100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Meaning of getElementsbyClassName()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Syntax.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Example with detailed explanation.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Assignment.</a:t>
            </a:r>
            <a:endParaRPr/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717475" y="455075"/>
            <a:ext cx="57357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871050" y="1195550"/>
            <a:ext cx="4946400" cy="30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Returns the collection of all the elements.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With the specified class name.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HTMLCollection object.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Can be accessed by index numbers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476400" y="434975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getElementsbyClassName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790125" y="1100850"/>
            <a:ext cx="5016300" cy="29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document.getElementsByClassName(</a:t>
            </a: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classname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)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classname parameter represents the name of the class.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class names can be separated  with spaces. eg“primary demo”.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591000" y="445025"/>
            <a:ext cx="57357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Syntax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898300" y="1336100"/>
            <a:ext cx="3903600" cy="25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Create two divs and one paragraph.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Find out the length of those elements.</a:t>
            </a:r>
            <a:endParaRPr sz="1800"/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617025" y="475150"/>
            <a:ext cx="5735700" cy="4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